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4" r:id="rId2"/>
    <p:sldId id="275" r:id="rId3"/>
    <p:sldId id="272" r:id="rId4"/>
    <p:sldId id="273" r:id="rId5"/>
    <p:sldId id="261" r:id="rId6"/>
    <p:sldId id="256" r:id="rId7"/>
    <p:sldId id="262" r:id="rId8"/>
    <p:sldId id="263" r:id="rId9"/>
    <p:sldId id="257" r:id="rId10"/>
    <p:sldId id="258" r:id="rId11"/>
    <p:sldId id="264" r:id="rId12"/>
    <p:sldId id="259" r:id="rId13"/>
    <p:sldId id="266" r:id="rId14"/>
    <p:sldId id="267" r:id="rId15"/>
    <p:sldId id="269" r:id="rId16"/>
    <p:sldId id="260" r:id="rId17"/>
    <p:sldId id="268" r:id="rId18"/>
    <p:sldId id="265" r:id="rId19"/>
    <p:sldId id="271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23" y="1916832"/>
            <a:ext cx="821571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Филологический форум Югры -2019</a:t>
            </a:r>
          </a:p>
          <a:p>
            <a:pPr algn="ctr">
              <a:lnSpc>
                <a:spcPct val="3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«Филологическое образование в поликультурном пространстве</a:t>
            </a:r>
          </a:p>
          <a:p>
            <a:pPr algn="ctr">
              <a:lnSpc>
                <a:spcPct val="3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 как условие формирования информационной культуры </a:t>
            </a:r>
          </a:p>
          <a:p>
            <a:pPr algn="ctr">
              <a:lnSpc>
                <a:spcPct val="3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современного человека»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115.PSOSH2\Desktop\-70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57" y="188640"/>
            <a:ext cx="62674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5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17359" r="28868" b="6319"/>
          <a:stretch/>
        </p:blipFill>
        <p:spPr bwMode="auto">
          <a:xfrm>
            <a:off x="1835696" y="836712"/>
            <a:ext cx="554461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5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6568"/>
          <a:stretch/>
        </p:blipFill>
        <p:spPr bwMode="auto">
          <a:xfrm>
            <a:off x="539552" y="476672"/>
            <a:ext cx="83529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9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4216" r="10218" b="4692"/>
          <a:stretch/>
        </p:blipFill>
        <p:spPr bwMode="auto">
          <a:xfrm>
            <a:off x="640298" y="620688"/>
            <a:ext cx="79641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3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6648" r="11008" b="5778"/>
          <a:stretch/>
        </p:blipFill>
        <p:spPr bwMode="auto">
          <a:xfrm>
            <a:off x="683568" y="692696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58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r="5033" b="7328"/>
          <a:stretch/>
        </p:blipFill>
        <p:spPr bwMode="auto">
          <a:xfrm>
            <a:off x="467544" y="1328057"/>
            <a:ext cx="8307153" cy="45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4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836712"/>
            <a:ext cx="81801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7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6915" r="1974" b="6208"/>
          <a:stretch/>
        </p:blipFill>
        <p:spPr bwMode="auto">
          <a:xfrm>
            <a:off x="489856" y="908720"/>
            <a:ext cx="8164287" cy="526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1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75440" cy="54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7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5296"/>
          <a:stretch/>
        </p:blipFill>
        <p:spPr bwMode="auto">
          <a:xfrm>
            <a:off x="683568" y="476672"/>
            <a:ext cx="7920880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7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4394"/>
            <a:ext cx="79496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1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12" y="1340768"/>
            <a:ext cx="78502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Использование цифровой образовательной среды </a:t>
            </a: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C00000"/>
                </a:solidFill>
              </a:rPr>
              <a:t>SkyEs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подготовки к обязательному ЕГЭ и ОГЭ 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о английскому языку в 2022г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0" y="980728"/>
            <a:ext cx="82953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3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15.PSOSH2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260648"/>
            <a:ext cx="8659813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1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12768" cy="4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30120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ea typeface="Times New Roman"/>
                <a:cs typeface="Times New Roman"/>
              </a:rPr>
              <a:t>В рамках деловой программы Московского международного салона образование ММСО-2019 национальный образовательный интегратор «Просвещение» и компания «Языковые инновации» (дочерняя компания бренда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ea typeface="Times New Roman"/>
                <a:cs typeface="Times New Roman"/>
              </a:rPr>
              <a:t>Skyeng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ea typeface="Times New Roman"/>
                <a:cs typeface="Times New Roman"/>
              </a:rPr>
              <a:t>) подписали соглашение о сотрудничестве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970" y="1412776"/>
            <a:ext cx="8208912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договоренности стороны создадут уникальный интерактивный контент для эффективного обучения школьников, займутся внедрением практик применения цифровой образовательной среды в основную программу школ и созданием совместных цифровых учебно-методических 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192959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254" y="220486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edu.skyeng.ru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r="1573" b="4276"/>
          <a:stretch/>
        </p:blipFill>
        <p:spPr bwMode="auto">
          <a:xfrm>
            <a:off x="467543" y="620688"/>
            <a:ext cx="820891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4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12591" r="2752" b="5641"/>
          <a:stretch/>
        </p:blipFill>
        <p:spPr bwMode="auto">
          <a:xfrm>
            <a:off x="683568" y="908720"/>
            <a:ext cx="7837715" cy="50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3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r="1679" b="5202"/>
          <a:stretch/>
        </p:blipFill>
        <p:spPr bwMode="auto">
          <a:xfrm>
            <a:off x="683568" y="692696"/>
            <a:ext cx="78488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3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23833" r="17153" b="11325"/>
          <a:stretch/>
        </p:blipFill>
        <p:spPr bwMode="auto">
          <a:xfrm>
            <a:off x="1403648" y="692696"/>
            <a:ext cx="63367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621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100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User115</cp:lastModifiedBy>
  <cp:revision>11</cp:revision>
  <dcterms:created xsi:type="dcterms:W3CDTF">2019-09-19T17:52:14Z</dcterms:created>
  <dcterms:modified xsi:type="dcterms:W3CDTF">2019-09-20T04:11:08Z</dcterms:modified>
</cp:coreProperties>
</file>