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9" r:id="rId4"/>
    <p:sldId id="270" r:id="rId5"/>
    <p:sldId id="267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100a/000f3ec1-67672796/hello_html_m7e39ab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776"/>
            <a:ext cx="9144000" cy="68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ШМО 2020-2021\Лагерь весна 20-21\5e6d07686c86cb5dba476e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48" y="1838510"/>
            <a:ext cx="3207419" cy="353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1" y="2132856"/>
            <a:ext cx="39469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Learn, speak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create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5368" y="980728"/>
            <a:ext cx="59875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/>
              <a:t>Ключевые мероприятия по программе </a:t>
            </a:r>
          </a:p>
          <a:p>
            <a:pPr algn="ctr"/>
            <a:r>
              <a:rPr lang="ru-RU" sz="2000" b="1" i="1" dirty="0"/>
              <a:t>о</a:t>
            </a:r>
            <a:r>
              <a:rPr lang="ru-RU" sz="2000" b="1" i="1" dirty="0" smtClean="0"/>
              <a:t>здоровительного лингвистического лагеря </a:t>
            </a:r>
          </a:p>
          <a:p>
            <a:pPr algn="ctr"/>
            <a:r>
              <a:rPr lang="ru-RU" sz="2000" b="1" i="1" dirty="0" smtClean="0"/>
              <a:t>при НР МОБУ «ПСОШ №2»</a:t>
            </a:r>
            <a:endParaRPr lang="ru-RU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36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6158" y="116632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ru-RU" sz="3200" b="1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D:\Desktop\IMG_85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19" y="857546"/>
            <a:ext cx="2940621" cy="2489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esktop\IMG_85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1"/>
            <a:ext cx="2982383" cy="2454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esktop\IMG_85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223" y="774925"/>
            <a:ext cx="2850265" cy="2516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Desktop\IMG_85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0" y="3347224"/>
            <a:ext cx="2945919" cy="2242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Desktop\IMG_85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291223"/>
            <a:ext cx="3100013" cy="2370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Desktop\IMG_855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2" y="3291222"/>
            <a:ext cx="2732636" cy="2370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94839" y="178186"/>
            <a:ext cx="34563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best of all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734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25" y="4377516"/>
            <a:ext cx="1716224" cy="2288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s://pp.userapi.com/c830209/v830209047/41188/b5y10PaCq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3" y="3103621"/>
            <a:ext cx="1941212" cy="2588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p.userapi.com/c840720/v840720047/41d64/S1nIXevnpR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3473"/>
            <a:ext cx="1891511" cy="2557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243473"/>
            <a:ext cx="1918089" cy="2557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3" y="297429"/>
            <a:ext cx="1941212" cy="258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https://pp.userapi.com/c841434/v841434047/59a24/9R1wNojj7g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928" y="2878004"/>
            <a:ext cx="2129290" cy="2839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73394"/>
            <a:ext cx="1836204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https://pp.userapi.com/c840535/v840535047/3f46e/mJOcYRlCCiU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408" y="234954"/>
            <a:ext cx="2111592" cy="2565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659" y="4506151"/>
            <a:ext cx="1542645" cy="2239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8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65" y="235155"/>
            <a:ext cx="4610089" cy="2540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211\Desktop\для сайта\DSCN89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520" y="4293096"/>
            <a:ext cx="2987824" cy="2367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61993"/>
            <a:ext cx="2952328" cy="1595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" y="4351883"/>
            <a:ext cx="3478345" cy="2249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9628"/>
            <a:ext cx="3452961" cy="2665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3119549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Игра-</a:t>
            </a:r>
            <a:r>
              <a:rPr lang="ru-RU" sz="2400" b="1" dirty="0" err="1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квест</a:t>
            </a:r>
            <a:r>
              <a:rPr lang="en-US" sz="2400" b="1" dirty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TREASURE HUNT</a:t>
            </a:r>
            <a:endParaRPr lang="ru-RU" sz="2400" b="1" dirty="0">
              <a:ln w="11430"/>
              <a:gradFill>
                <a:gsLst>
                  <a:gs pos="0">
                    <a:srgbClr val="F14124">
                      <a:tint val="90000"/>
                      <a:satMod val="120000"/>
                    </a:srgbClr>
                  </a:gs>
                  <a:gs pos="25000">
                    <a:srgbClr val="F14124">
                      <a:tint val="93000"/>
                      <a:satMod val="120000"/>
                    </a:srgbClr>
                  </a:gs>
                  <a:gs pos="50000">
                    <a:srgbClr val="F14124">
                      <a:shade val="89000"/>
                      <a:satMod val="110000"/>
                    </a:srgbClr>
                  </a:gs>
                  <a:gs pos="75000">
                    <a:srgbClr val="F14124">
                      <a:tint val="93000"/>
                      <a:satMod val="120000"/>
                    </a:srgbClr>
                  </a:gs>
                  <a:gs pos="100000">
                    <a:srgbClr val="F1412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0609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Desktop\IMG_85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78" y="623966"/>
            <a:ext cx="3022104" cy="201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Desktop\изображение_viber_2021-03-26_14-12-01.jpgр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445" y="3110021"/>
            <a:ext cx="2643821" cy="1615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Desktop\изображение_viber_2021-03-26_14-12-05.jpg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5" y="3273563"/>
            <a:ext cx="2988513" cy="1450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Desktop\изображение_viber_2021-03-26_14-12-03.jpg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445" y="4869160"/>
            <a:ext cx="2643821" cy="1755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Desktop\IMG_858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472" y="4792388"/>
            <a:ext cx="2904510" cy="1936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:\Desktop\изображение_viber_2021-03-26_13-23-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1" y="5300464"/>
            <a:ext cx="2532393" cy="1425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D:\Desktop\изображение_viber_2021-03-26_14-12-08.jpgх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r="15682" b="-3406"/>
          <a:stretch/>
        </p:blipFill>
        <p:spPr bwMode="auto">
          <a:xfrm>
            <a:off x="114539" y="594955"/>
            <a:ext cx="2574300" cy="2072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911" y="692696"/>
            <a:ext cx="2681356" cy="1946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05715" y="2651297"/>
            <a:ext cx="4974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Игра-</a:t>
            </a:r>
            <a:r>
              <a:rPr lang="ru-RU" sz="2800" b="1" dirty="0" err="1" smtClean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квест</a:t>
            </a:r>
            <a:r>
              <a:rPr lang="en-US" sz="2800" b="1" dirty="0" smtClean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TREASURE HUNT</a:t>
            </a:r>
            <a:endParaRPr lang="ru-RU" sz="2800" b="1" dirty="0">
              <a:ln w="11430"/>
              <a:gradFill>
                <a:gsLst>
                  <a:gs pos="0">
                    <a:srgbClr val="F14124">
                      <a:tint val="90000"/>
                      <a:satMod val="120000"/>
                    </a:srgbClr>
                  </a:gs>
                  <a:gs pos="25000">
                    <a:srgbClr val="F14124">
                      <a:tint val="93000"/>
                      <a:satMod val="120000"/>
                    </a:srgbClr>
                  </a:gs>
                  <a:gs pos="50000">
                    <a:srgbClr val="F14124">
                      <a:shade val="89000"/>
                      <a:satMod val="110000"/>
                    </a:srgbClr>
                  </a:gs>
                  <a:gs pos="75000">
                    <a:srgbClr val="F14124">
                      <a:tint val="93000"/>
                      <a:satMod val="120000"/>
                    </a:srgbClr>
                  </a:gs>
                  <a:gs pos="100000">
                    <a:srgbClr val="F1412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44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6811" y="116632"/>
            <a:ext cx="5150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Song Contest </a:t>
            </a:r>
            <a:r>
              <a:rPr lang="ru-RU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en-US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Voice</a:t>
            </a:r>
            <a:r>
              <a:rPr lang="ru-RU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3200" b="1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3" name="Picture 5" descr="D:\Desktop\IMG_86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2" t="31662" r="33734" b="-3314"/>
          <a:stretch/>
        </p:blipFill>
        <p:spPr bwMode="auto">
          <a:xfrm>
            <a:off x="4020693" y="691881"/>
            <a:ext cx="1877127" cy="2439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Desktop\изображение_viber_2021-03-26_14-11-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3" t="22330" r="14187" b="1558"/>
          <a:stretch/>
        </p:blipFill>
        <p:spPr bwMode="auto">
          <a:xfrm>
            <a:off x="6091284" y="759125"/>
            <a:ext cx="2808387" cy="2305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Desktop\IMG_866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8" t="20588" r="17432"/>
          <a:stretch/>
        </p:blipFill>
        <p:spPr bwMode="auto">
          <a:xfrm>
            <a:off x="251521" y="3849392"/>
            <a:ext cx="2880320" cy="2603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adamhoek.com/wp-content/uploads/2012/04/The-Voice_logo_lr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101" y="2992627"/>
            <a:ext cx="933803" cy="85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29" y="691881"/>
            <a:ext cx="3168352" cy="2284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363" y="4005063"/>
            <a:ext cx="2944498" cy="2448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43" y="3979215"/>
            <a:ext cx="2962720" cy="1970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4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351</TotalTime>
  <Words>36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User02</dc:creator>
  <cp:lastModifiedBy>Marina</cp:lastModifiedBy>
  <cp:revision>30</cp:revision>
  <dcterms:created xsi:type="dcterms:W3CDTF">2021-03-26T09:26:20Z</dcterms:created>
  <dcterms:modified xsi:type="dcterms:W3CDTF">2021-12-15T06:49:54Z</dcterms:modified>
</cp:coreProperties>
</file>